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5/4/2016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www.nature.com/scientificamerican/journal/v306/n3/box/scientificamerican0312-32_BX2.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astro.wisc.edu/~townsend/static.php?ref=ez-web#Using_EZ-Web"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1" name="TextBox 10"/>
          <p:cNvSpPr txBox="1"/>
          <p:nvPr/>
        </p:nvSpPr>
        <p:spPr>
          <a:xfrm>
            <a:off x="1" y="5657671"/>
            <a:ext cx="4245623" cy="1200329"/>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Source: </a:t>
            </a:r>
            <a:r>
              <a:rPr lang="en-US" dirty="0" smtClean="0">
                <a:effectLst>
                  <a:outerShdw blurRad="38100" dist="38100" dir="2700000" algn="tl">
                    <a:srgbClr val="000000">
                      <a:alpha val="43137"/>
                    </a:srgbClr>
                  </a:outerShdw>
                </a:effectLst>
                <a:hlinkClick r:id="rId4"/>
              </a:rPr>
              <a:t>http://www.nature.com/scientificamerican/journal/v306/n3/box/scientificamerican0312-32_BX2.html</a:t>
            </a:r>
            <a:endParaRPr lang="en-US" dirty="0">
              <a:effectLst>
                <a:outerShdw blurRad="38100" dist="38100" dir="2700000" algn="tl">
                  <a:srgbClr val="000000">
                    <a:alpha val="43137"/>
                  </a:srgbClr>
                </a:outerShdw>
              </a:effectLst>
            </a:endParaRPr>
          </a:p>
        </p:txBody>
      </p:sp>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a:bodyPr>
          <a:lstStyle/>
          <a:p>
            <a:r>
              <a:rPr lang="en-US" dirty="0" smtClean="0"/>
              <a:t>The mathematics behind stellar evolution consists of extremely complex higher-order iterative partial differential equations, and is still a subject of debate amongst astrophysicists today.</a:t>
            </a:r>
          </a:p>
          <a:p>
            <a:r>
              <a:rPr lang="en-US" dirty="0" smtClean="0"/>
              <a:t>On the advice of our amazing mentor Dr. Carini, we took a database approach instead of programming in the actual math. This was a good choice, as it allowed us to focus more on other aspects of our code, such as the UI and event functions.</a:t>
            </a:r>
            <a:endParaRPr lang="en-US" dirty="0"/>
          </a:p>
        </p:txBody>
      </p:sp>
      <p:sp>
        <p:nvSpPr>
          <p:cNvPr id="7" name="Content Placeholder 6"/>
          <p:cNvSpPr>
            <a:spLocks noGrp="1"/>
          </p:cNvSpPr>
          <p:nvPr>
            <p:ph sz="half" idx="2"/>
          </p:nvPr>
        </p:nvSpPr>
        <p:spPr>
          <a:xfrm>
            <a:off x="6231988" y="3676826"/>
            <a:ext cx="5960012" cy="3181174"/>
          </a:xfrm>
        </p:spPr>
        <p:txBody>
          <a:bodyPr>
            <a:normAutofit/>
          </a:bodyPr>
          <a:lstStyle/>
          <a:p>
            <a:r>
              <a:rPr lang="en-US" dirty="0" smtClean="0"/>
              <a:t>The program we used to populate our database is called </a:t>
            </a:r>
            <a:r>
              <a:rPr lang="en-US" dirty="0" smtClean="0">
                <a:hlinkClick r:id="rId3"/>
              </a:rPr>
              <a:t>EZ-Web</a:t>
            </a:r>
            <a:r>
              <a:rPr lang="en-US" dirty="0" smtClean="0"/>
              <a:t>.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4"/>
          <a:stretch>
            <a:fillRect/>
          </a:stretch>
        </p:blipFill>
        <p:spPr>
          <a:xfrm>
            <a:off x="0" y="4625276"/>
            <a:ext cx="4335629" cy="2252827"/>
          </a:xfrm>
          <a:prstGeom prst="rect">
            <a:avLst/>
          </a:prstGeom>
        </p:spPr>
      </p:pic>
      <p:pic>
        <p:nvPicPr>
          <p:cNvPr id="10" name="Picture 9"/>
          <p:cNvPicPr>
            <a:picLocks noChangeAspect="1"/>
          </p:cNvPicPr>
          <p:nvPr/>
        </p:nvPicPr>
        <p:blipFill>
          <a:blip r:embed="rId5"/>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3"/>
          <a:stretch>
            <a:fillRect/>
          </a:stretch>
        </p:blipFill>
        <p:spPr>
          <a:xfrm>
            <a:off x="4648200" y="942664"/>
            <a:ext cx="6169025" cy="4515472"/>
          </a:xfrm>
          <a:prstGeom prst="rect">
            <a:avLst/>
          </a:prstGeom>
        </p:spPr>
      </p:pic>
      <p:sp>
        <p:nvSpPr>
          <p:cNvPr id="4" name="Text Placeholder 3"/>
          <p:cNvSpPr>
            <a:spLocks noGrp="1"/>
          </p:cNvSpPr>
          <p:nvPr>
            <p:ph type="body" sz="half" idx="2"/>
          </p:nvPr>
        </p:nvSpPr>
        <p:spPr/>
        <p:txBody>
          <a:bodyPr>
            <a:normAutofit fontScale="92500" lnSpcReduction="20000"/>
          </a:bodyPr>
          <a:lstStyle/>
          <a:p>
            <a:r>
              <a:rPr lang="en-US" dirty="0" smtClean="0"/>
              <a:t>Our interface consists of an exterior 3D star visual, a panel of text readouts, a bar graph showing core composition, a diagram of the interior, and a Hertzsprung-Russel </a:t>
            </a:r>
            <a:r>
              <a:rPr lang="en-US" dirty="0" smtClean="0"/>
              <a:t>Diagram with a point representing the star and a parametric plot representing the path the star will take on th</a:t>
            </a:r>
            <a:r>
              <a:rPr lang="en-US" dirty="0" smtClean="0"/>
              <a:t>e diagram</a:t>
            </a:r>
            <a:r>
              <a:rPr lang="en-US" dirty="0" smtClean="0"/>
              <a:t>. </a:t>
            </a:r>
            <a:r>
              <a:rPr lang="en-US" dirty="0" smtClean="0"/>
              <a:t>We used Manipulate so that the visuals dynamically update with the Age slider on top.</a:t>
            </a:r>
            <a:endParaRPr lang="en-US" dirty="0"/>
          </a:p>
        </p:txBody>
      </p:sp>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a:bodyPr>
          <a:lstStyle/>
          <a:p>
            <a:pPr marL="342900" indent="-342900">
              <a:buFont typeface="+mj-lt"/>
              <a:buAutoNum type="arabicPeriod"/>
            </a:pPr>
            <a:r>
              <a:rPr lang="en-US" dirty="0" smtClean="0"/>
              <a:t>Command is evaluated (three arguments).</a:t>
            </a:r>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Data lists are converted into functions </a:t>
            </a:r>
            <a:r>
              <a:rPr lang="en-US" dirty="0" smtClean="0"/>
              <a:t>of age</a:t>
            </a:r>
            <a:r>
              <a:rPr lang="en-US" dirty="0" smtClean="0"/>
              <a:t>.</a:t>
            </a:r>
            <a:endParaRPr lang="en-US" dirty="0" smtClean="0"/>
          </a:p>
          <a:p>
            <a:pPr marL="342900" indent="-342900">
              <a:buFont typeface="+mj-lt"/>
              <a:buAutoNum type="arabicPeriod"/>
            </a:pPr>
            <a:r>
              <a:rPr lang="en-US" dirty="0" smtClean="0"/>
              <a:t>Functions are used in the interface to create a continuous timeline of the star’s life, from start point to end point (second and third arguments).</a:t>
            </a:r>
          </a:p>
          <a:p>
            <a:pPr marL="342900" indent="-342900">
              <a:buFont typeface="+mj-lt"/>
              <a:buAutoNum type="arabicPeriod"/>
            </a:pPr>
            <a:r>
              <a:rPr lang="en-US" dirty="0" smtClean="0"/>
              <a:t>Conditional functions add in special events not shown </a:t>
            </a:r>
            <a:r>
              <a:rPr lang="en-US" dirty="0" smtClean="0"/>
              <a:t>well by </a:t>
            </a:r>
            <a:r>
              <a:rPr lang="en-US" dirty="0" smtClean="0"/>
              <a:t>the data alone </a:t>
            </a:r>
            <a:r>
              <a:rPr lang="en-US" dirty="0" smtClean="0"/>
              <a:t>(rapid mass loss, helium flash</a:t>
            </a:r>
            <a:r>
              <a:rPr lang="en-US" smtClean="0"/>
              <a:t>, etc.).</a:t>
            </a:r>
            <a:endParaRPr lang="en-US" dirty="0" smtClean="0"/>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233</TotalTime>
  <Words>434</Words>
  <Application>Microsoft Office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Celestial</vt:lpstr>
      <vt:lpstr>Stellar Evolution Simulator</vt:lpstr>
      <vt:lpstr>What We Attempted to Model</vt:lpstr>
      <vt:lpstr>How We Did It/EZ-Web</vt:lpstr>
      <vt:lpstr>The Interface</vt:lpstr>
      <vt:lpstr>Evaluation Timeline</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Danzer, Reese</cp:lastModifiedBy>
  <cp:revision>38</cp:revision>
  <dcterms:created xsi:type="dcterms:W3CDTF">2016-05-03T19:35:33Z</dcterms:created>
  <dcterms:modified xsi:type="dcterms:W3CDTF">2016-05-04T20:48:23Z</dcterms:modified>
</cp:coreProperties>
</file>